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7" d="100"/>
          <a:sy n="87" d="100"/>
        </p:scale>
        <p:origin x="-116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8A3BE2-065D-3E43-B1E7-6AF42D5C3695}" type="datetimeFigureOut">
              <a:rPr lang="en-US" smtClean="0"/>
              <a:pPr/>
              <a:t>9/6/18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0FCF65-7375-084F-AE6A-E80CDE9273BC}" type="slidenum">
              <a:rPr lang="en-US" smtClean="0"/>
              <a:pPr/>
              <a:t>‹#›</a:t>
            </a:fld>
            <a:endParaRPr lang="en-US"/>
          </a:p>
        </p:txBody>
      </p:sp>
    </p:spTree>
    <p:extLst>
      <p:ext uri="{BB962C8B-B14F-4D97-AF65-F5344CB8AC3E}">
        <p14:creationId xmlns:p14="http://schemas.microsoft.com/office/powerpoint/2010/main" val="110971711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Data tables and graphs should have appropriate titles.  All axes should be labeled with the independent and dependent variables in the right place.  Use color when complex line graphs are used to distinguish one line from another.  Sometimes you may have labeled diagrams or drawings in the section.</a:t>
            </a:r>
          </a:p>
          <a:p>
            <a:endParaRPr lang="en-US" dirty="0"/>
          </a:p>
        </p:txBody>
      </p:sp>
      <p:sp>
        <p:nvSpPr>
          <p:cNvPr id="4" name="Slide Number Placeholder 3"/>
          <p:cNvSpPr>
            <a:spLocks noGrp="1"/>
          </p:cNvSpPr>
          <p:nvPr>
            <p:ph type="sldNum" sz="quarter" idx="10"/>
          </p:nvPr>
        </p:nvSpPr>
        <p:spPr/>
        <p:txBody>
          <a:bodyPr/>
          <a:lstStyle/>
          <a:p>
            <a:fld id="{CF0FCF65-7375-084F-AE6A-E80CDE9273BC}"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AB3492-2576-3346-8180-62CF916C5B2D}" type="datetimeFigureOut">
              <a:rPr lang="en-US" smtClean="0"/>
              <a:pPr/>
              <a:t>9/6/18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D66B54-0BDE-E04E-862B-44DBD14357F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AB3492-2576-3346-8180-62CF916C5B2D}" type="datetimeFigureOut">
              <a:rPr lang="en-US" smtClean="0"/>
              <a:pPr/>
              <a:t>9/6/18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D66B54-0BDE-E04E-862B-44DBD14357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AB3492-2576-3346-8180-62CF916C5B2D}" type="datetimeFigureOut">
              <a:rPr lang="en-US" smtClean="0"/>
              <a:pPr/>
              <a:t>9/6/18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D66B54-0BDE-E04E-862B-44DBD14357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AB3492-2576-3346-8180-62CF916C5B2D}" type="datetimeFigureOut">
              <a:rPr lang="en-US" smtClean="0"/>
              <a:pPr/>
              <a:t>9/6/18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D66B54-0BDE-E04E-862B-44DBD14357F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AB3492-2576-3346-8180-62CF916C5B2D}" type="datetimeFigureOut">
              <a:rPr lang="en-US" smtClean="0"/>
              <a:pPr/>
              <a:t>9/6/18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D66B54-0BDE-E04E-862B-44DBD14357F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AB3492-2576-3346-8180-62CF916C5B2D}" type="datetimeFigureOut">
              <a:rPr lang="en-US" smtClean="0"/>
              <a:pPr/>
              <a:t>9/6/18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D66B54-0BDE-E04E-862B-44DBD14357F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AB3492-2576-3346-8180-62CF916C5B2D}" type="datetimeFigureOut">
              <a:rPr lang="en-US" smtClean="0"/>
              <a:pPr/>
              <a:t>9/6/18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D66B54-0BDE-E04E-862B-44DBD14357F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AB3492-2576-3346-8180-62CF916C5B2D}" type="datetimeFigureOut">
              <a:rPr lang="en-US" smtClean="0"/>
              <a:pPr/>
              <a:t>9/6/18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D66B54-0BDE-E04E-862B-44DBD14357F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AB3492-2576-3346-8180-62CF916C5B2D}" type="datetimeFigureOut">
              <a:rPr lang="en-US" smtClean="0"/>
              <a:pPr/>
              <a:t>9/6/18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D66B54-0BDE-E04E-862B-44DBD14357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AB3492-2576-3346-8180-62CF916C5B2D}" type="datetimeFigureOut">
              <a:rPr lang="en-US" smtClean="0"/>
              <a:pPr/>
              <a:t>9/6/18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D66B54-0BDE-E04E-862B-44DBD14357F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AB3492-2576-3346-8180-62CF916C5B2D}" type="datetimeFigureOut">
              <a:rPr lang="en-US" smtClean="0"/>
              <a:pPr/>
              <a:t>9/6/18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D66B54-0BDE-E04E-862B-44DBD14357F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AB3492-2576-3346-8180-62CF916C5B2D}" type="datetimeFigureOut">
              <a:rPr lang="en-US" smtClean="0"/>
              <a:pPr/>
              <a:t>9/6/18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6B54-0BDE-E04E-862B-44DBD14357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Lab Reports</a:t>
            </a:r>
            <a:endParaRPr lang="en-US" dirty="0"/>
          </a:p>
        </p:txBody>
      </p:sp>
      <p:sp>
        <p:nvSpPr>
          <p:cNvPr id="3" name="Subtitle 2"/>
          <p:cNvSpPr>
            <a:spLocks noGrp="1"/>
          </p:cNvSpPr>
          <p:nvPr>
            <p:ph type="subTitle" idx="1"/>
          </p:nvPr>
        </p:nvSpPr>
        <p:spPr/>
        <p:txBody>
          <a:bodyPr/>
          <a:lstStyle/>
          <a:p>
            <a:r>
              <a:rPr lang="en-US" dirty="0" smtClean="0"/>
              <a:t>AP Biology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 Reports</a:t>
            </a:r>
            <a:endParaRPr lang="en-US" dirty="0"/>
          </a:p>
        </p:txBody>
      </p:sp>
      <p:sp>
        <p:nvSpPr>
          <p:cNvPr id="3" name="Content Placeholder 2"/>
          <p:cNvSpPr>
            <a:spLocks noGrp="1"/>
          </p:cNvSpPr>
          <p:nvPr>
            <p:ph idx="1"/>
          </p:nvPr>
        </p:nvSpPr>
        <p:spPr/>
        <p:txBody>
          <a:bodyPr/>
          <a:lstStyle/>
          <a:p>
            <a:r>
              <a:rPr lang="en-US" dirty="0" smtClean="0"/>
              <a:t>Keep your lab write ups together in a binder or composition notebook</a:t>
            </a:r>
          </a:p>
          <a:p>
            <a:pPr lvl="1"/>
            <a:r>
              <a:rPr lang="en-US" dirty="0" smtClean="0"/>
              <a:t>May need it to get college credit after taking the AP Exam</a:t>
            </a:r>
          </a:p>
          <a:p>
            <a:pPr lvl="1"/>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write a lab report</a:t>
            </a:r>
            <a:endParaRPr lang="en-US" dirty="0"/>
          </a:p>
        </p:txBody>
      </p:sp>
      <p:sp>
        <p:nvSpPr>
          <p:cNvPr id="3" name="Content Placeholder 2"/>
          <p:cNvSpPr>
            <a:spLocks noGrp="1"/>
          </p:cNvSpPr>
          <p:nvPr>
            <p:ph idx="1"/>
          </p:nvPr>
        </p:nvSpPr>
        <p:spPr/>
        <p:txBody>
          <a:bodyPr/>
          <a:lstStyle/>
          <a:p>
            <a:r>
              <a:rPr lang="en-US" dirty="0" smtClean="0"/>
              <a:t>Date; Name; Name of Partners</a:t>
            </a:r>
          </a:p>
          <a:p>
            <a:r>
              <a:rPr lang="en-US" dirty="0" smtClean="0"/>
              <a:t>Title</a:t>
            </a:r>
          </a:p>
          <a:p>
            <a:r>
              <a:rPr lang="en-US" dirty="0" smtClean="0"/>
              <a:t>Introduction</a:t>
            </a:r>
          </a:p>
          <a:p>
            <a:r>
              <a:rPr lang="en-US" dirty="0" smtClean="0"/>
              <a:t>Materials</a:t>
            </a:r>
          </a:p>
          <a:p>
            <a:r>
              <a:rPr lang="en-US" dirty="0" smtClean="0"/>
              <a:t>Procedure</a:t>
            </a:r>
          </a:p>
          <a:p>
            <a:r>
              <a:rPr lang="en-US" dirty="0" smtClean="0"/>
              <a:t>Data and Observations</a:t>
            </a:r>
          </a:p>
          <a:p>
            <a:r>
              <a:rPr lang="en-US" dirty="0" smtClean="0"/>
              <a:t>Analysis and Conclusion</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a:t>
            </a:r>
            <a:endParaRPr lang="en-US" dirty="0"/>
          </a:p>
        </p:txBody>
      </p:sp>
      <p:sp>
        <p:nvSpPr>
          <p:cNvPr id="3" name="Content Placeholder 2"/>
          <p:cNvSpPr>
            <a:spLocks noGrp="1"/>
          </p:cNvSpPr>
          <p:nvPr>
            <p:ph idx="1"/>
          </p:nvPr>
        </p:nvSpPr>
        <p:spPr/>
        <p:txBody>
          <a:bodyPr/>
          <a:lstStyle/>
          <a:p>
            <a:r>
              <a:rPr lang="en-US" dirty="0" smtClean="0"/>
              <a:t>Relevant </a:t>
            </a:r>
            <a:r>
              <a:rPr lang="en-US" dirty="0"/>
              <a:t>to your </a:t>
            </a:r>
            <a:r>
              <a:rPr lang="en-US" dirty="0" smtClean="0"/>
              <a:t>experiment</a:t>
            </a:r>
          </a:p>
          <a:p>
            <a:r>
              <a:rPr lang="en-US" dirty="0" smtClean="0"/>
              <a:t>Explains </a:t>
            </a:r>
            <a:r>
              <a:rPr lang="en-US" dirty="0"/>
              <a:t>what the experiment is </a:t>
            </a:r>
            <a:r>
              <a:rPr lang="en-US" dirty="0" smtClean="0"/>
              <a:t>about</a:t>
            </a:r>
          </a:p>
          <a:p>
            <a:r>
              <a:rPr lang="en-US" dirty="0" smtClean="0"/>
              <a:t>Write it in </a:t>
            </a:r>
            <a:r>
              <a:rPr lang="en-US" dirty="0"/>
              <a:t>the form of a </a:t>
            </a:r>
            <a:r>
              <a:rPr lang="en-US" dirty="0" smtClean="0"/>
              <a:t>question  </a:t>
            </a:r>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457200" y="1182864"/>
            <a:ext cx="8229600" cy="5257800"/>
          </a:xfrm>
        </p:spPr>
        <p:txBody>
          <a:bodyPr>
            <a:normAutofit fontScale="85000" lnSpcReduction="10000"/>
          </a:bodyPr>
          <a:lstStyle/>
          <a:p>
            <a:r>
              <a:rPr lang="en-US" dirty="0" smtClean="0"/>
              <a:t>Discusses </a:t>
            </a:r>
            <a:r>
              <a:rPr lang="en-US" dirty="0"/>
              <a:t>the thought process leading up to your </a:t>
            </a:r>
            <a:r>
              <a:rPr lang="en-US" dirty="0" smtClean="0"/>
              <a:t>hypothesis</a:t>
            </a:r>
          </a:p>
          <a:p>
            <a:pPr lvl="1"/>
            <a:r>
              <a:rPr lang="en-US" dirty="0" smtClean="0"/>
              <a:t>Why </a:t>
            </a:r>
            <a:r>
              <a:rPr lang="en-US" dirty="0"/>
              <a:t>is this experiment of interest?</a:t>
            </a:r>
            <a:r>
              <a:rPr lang="en-US" dirty="0" smtClean="0"/>
              <a:t> </a:t>
            </a:r>
          </a:p>
          <a:p>
            <a:pPr lvl="1"/>
            <a:r>
              <a:rPr lang="en-US" dirty="0" smtClean="0"/>
              <a:t>If </a:t>
            </a:r>
            <a:r>
              <a:rPr lang="en-US" dirty="0"/>
              <a:t>you were really a biologist, why would it be important to our knowledge of biology to do this experiment? </a:t>
            </a:r>
            <a:r>
              <a:rPr lang="en-US" dirty="0" smtClean="0"/>
              <a:t> </a:t>
            </a:r>
          </a:p>
          <a:p>
            <a:r>
              <a:rPr lang="en-US" dirty="0" smtClean="0"/>
              <a:t>Write </a:t>
            </a:r>
            <a:r>
              <a:rPr lang="en-US" dirty="0"/>
              <a:t>your problem in the form of a question about an </a:t>
            </a:r>
            <a:r>
              <a:rPr lang="en-US" dirty="0" smtClean="0"/>
              <a:t>observation  </a:t>
            </a:r>
          </a:p>
          <a:p>
            <a:r>
              <a:rPr lang="en-US" dirty="0" smtClean="0"/>
              <a:t>Describe </a:t>
            </a:r>
            <a:r>
              <a:rPr lang="en-US" dirty="0"/>
              <a:t>any background information the reader needs to understand in order to follow your research.</a:t>
            </a:r>
            <a:r>
              <a:rPr lang="en-US" dirty="0" smtClean="0"/>
              <a:t> </a:t>
            </a:r>
          </a:p>
          <a:p>
            <a:r>
              <a:rPr lang="en-US" dirty="0" smtClean="0"/>
              <a:t>Include </a:t>
            </a:r>
            <a:r>
              <a:rPr lang="en-US" dirty="0"/>
              <a:t>your hypothesis and your prediction in this section.</a:t>
            </a:r>
            <a:r>
              <a:rPr lang="en-US" dirty="0" smtClean="0"/>
              <a:t> </a:t>
            </a:r>
          </a:p>
          <a:p>
            <a:pPr lvl="1"/>
            <a:r>
              <a:rPr lang="en-US" dirty="0" smtClean="0"/>
              <a:t>The </a:t>
            </a:r>
            <a:r>
              <a:rPr lang="en-US" dirty="0"/>
              <a:t>Hypothesis should be a possible answer to your problem</a:t>
            </a:r>
            <a:r>
              <a:rPr lang="en-US" dirty="0" smtClean="0"/>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Materials</a:t>
            </a:r>
            <a:endParaRPr lang="en-US" dirty="0"/>
          </a:p>
        </p:txBody>
      </p:sp>
      <p:sp>
        <p:nvSpPr>
          <p:cNvPr id="3" name="Content Placeholder 2"/>
          <p:cNvSpPr>
            <a:spLocks noGrp="1"/>
          </p:cNvSpPr>
          <p:nvPr>
            <p:ph idx="1"/>
          </p:nvPr>
        </p:nvSpPr>
        <p:spPr/>
        <p:txBody>
          <a:bodyPr>
            <a:normAutofit/>
          </a:bodyPr>
          <a:lstStyle/>
          <a:p>
            <a:r>
              <a:rPr lang="en-US" dirty="0"/>
              <a:t>Describe all of the equipment used to do your experiment in a single paragraph.</a:t>
            </a:r>
            <a:r>
              <a:rPr lang="en-US" dirty="0" smtClean="0"/>
              <a:t> </a:t>
            </a:r>
          </a:p>
          <a:p>
            <a:pPr lvl="1"/>
            <a:r>
              <a:rPr lang="en-US" dirty="0" smtClean="0"/>
              <a:t>Include </a:t>
            </a:r>
            <a:r>
              <a:rPr lang="en-US" dirty="0"/>
              <a:t>brand names of equipment and species names of organisms used in the experiment. </a:t>
            </a:r>
            <a:r>
              <a:rPr lang="en-US" dirty="0" smtClean="0"/>
              <a:t> Remember to use naming rules.</a:t>
            </a:r>
          </a:p>
          <a:p>
            <a:r>
              <a:rPr lang="en-US" dirty="0" smtClean="0"/>
              <a:t>Make </a:t>
            </a:r>
            <a:r>
              <a:rPr lang="en-US" dirty="0"/>
              <a:t>sure that you give enough details so that someone could duplicate your experiment exactly.</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a:xfrm>
            <a:off x="457200" y="1182864"/>
            <a:ext cx="8229600" cy="5257800"/>
          </a:xfrm>
        </p:spPr>
        <p:txBody>
          <a:bodyPr>
            <a:normAutofit/>
          </a:bodyPr>
          <a:lstStyle/>
          <a:p>
            <a:r>
              <a:rPr lang="en-US" dirty="0" smtClean="0"/>
              <a:t>The </a:t>
            </a:r>
            <a:r>
              <a:rPr lang="en-US" dirty="0"/>
              <a:t>steps you followed to do your </a:t>
            </a:r>
            <a:r>
              <a:rPr lang="en-US" dirty="0" smtClean="0"/>
              <a:t>experiment</a:t>
            </a:r>
          </a:p>
          <a:p>
            <a:pPr lvl="1"/>
            <a:r>
              <a:rPr lang="en-US" dirty="0" smtClean="0"/>
              <a:t>Create your </a:t>
            </a:r>
            <a:r>
              <a:rPr lang="en-US" smtClean="0"/>
              <a:t>own procedure</a:t>
            </a:r>
          </a:p>
          <a:p>
            <a:pPr lvl="1"/>
            <a:r>
              <a:rPr lang="en-US" dirty="0" smtClean="0"/>
              <a:t>Summarize the procedure from the handout  </a:t>
            </a:r>
          </a:p>
          <a:p>
            <a:r>
              <a:rPr lang="en-US" dirty="0" smtClean="0"/>
              <a:t>Describe </a:t>
            </a:r>
            <a:r>
              <a:rPr lang="en-US" dirty="0"/>
              <a:t>how many </a:t>
            </a:r>
            <a:r>
              <a:rPr lang="en-US" dirty="0" smtClean="0"/>
              <a:t>trials  </a:t>
            </a:r>
          </a:p>
          <a:p>
            <a:r>
              <a:rPr lang="en-US" dirty="0" smtClean="0"/>
              <a:t>Give </a:t>
            </a:r>
            <a:r>
              <a:rPr lang="en-US" dirty="0"/>
              <a:t>details on the experimental group and the control </a:t>
            </a:r>
            <a:r>
              <a:rPr lang="en-US" dirty="0" smtClean="0"/>
              <a:t>group  </a:t>
            </a:r>
          </a:p>
          <a:p>
            <a:r>
              <a:rPr lang="en-US" dirty="0" smtClean="0"/>
              <a:t>Be </a:t>
            </a:r>
            <a:r>
              <a:rPr lang="en-US" dirty="0"/>
              <a:t>sure to include important safety procedures that were </a:t>
            </a:r>
            <a:r>
              <a:rPr lang="en-US" dirty="0" smtClean="0"/>
              <a:t>followed</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Data and </a:t>
            </a:r>
            <a:r>
              <a:rPr lang="en-US" dirty="0" smtClean="0"/>
              <a:t>Observations</a:t>
            </a:r>
            <a:endParaRPr lang="en-US" dirty="0"/>
          </a:p>
        </p:txBody>
      </p:sp>
      <p:sp>
        <p:nvSpPr>
          <p:cNvPr id="3" name="Content Placeholder 2"/>
          <p:cNvSpPr>
            <a:spLocks noGrp="1"/>
          </p:cNvSpPr>
          <p:nvPr>
            <p:ph idx="1"/>
          </p:nvPr>
        </p:nvSpPr>
        <p:spPr>
          <a:xfrm>
            <a:off x="457200" y="1165470"/>
            <a:ext cx="8229600" cy="4960694"/>
          </a:xfrm>
        </p:spPr>
        <p:txBody>
          <a:bodyPr>
            <a:normAutofit lnSpcReduction="10000"/>
          </a:bodyPr>
          <a:lstStyle/>
          <a:p>
            <a:r>
              <a:rPr lang="en-US" dirty="0" smtClean="0"/>
              <a:t>Paragraph </a:t>
            </a:r>
            <a:r>
              <a:rPr lang="en-US" dirty="0"/>
              <a:t>describing observations made while doing the experiment. </a:t>
            </a:r>
            <a:r>
              <a:rPr lang="en-US" dirty="0" smtClean="0"/>
              <a:t> </a:t>
            </a:r>
          </a:p>
          <a:p>
            <a:r>
              <a:rPr lang="en-US" dirty="0" smtClean="0"/>
              <a:t>Describe </a:t>
            </a:r>
            <a:r>
              <a:rPr lang="en-US" dirty="0"/>
              <a:t>results—numbers, data, trends, comparisons or obvious patterns. </a:t>
            </a:r>
            <a:r>
              <a:rPr lang="en-US" dirty="0" smtClean="0"/>
              <a:t> </a:t>
            </a:r>
          </a:p>
          <a:p>
            <a:r>
              <a:rPr lang="en-US" dirty="0" smtClean="0"/>
              <a:t>Follow </a:t>
            </a:r>
            <a:r>
              <a:rPr lang="en-US" dirty="0"/>
              <a:t>the paragraph with data tables and any necessary graphs. </a:t>
            </a:r>
            <a:r>
              <a:rPr lang="en-US" dirty="0" smtClean="0"/>
              <a:t> </a:t>
            </a:r>
          </a:p>
          <a:p>
            <a:r>
              <a:rPr lang="en-US" dirty="0" smtClean="0"/>
              <a:t>Only </a:t>
            </a:r>
            <a:r>
              <a:rPr lang="en-US" dirty="0"/>
              <a:t>worried about presenting the facts as they were seen and measured—don’t get into what they mean here—that’s for the conclusion! </a:t>
            </a:r>
            <a:r>
              <a:rPr lang="en-US" dirty="0" smtClean="0"/>
              <a:t> </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Analysis and </a:t>
            </a:r>
            <a:r>
              <a:rPr lang="en-US" dirty="0" smtClean="0"/>
              <a:t>Conclusion</a:t>
            </a:r>
            <a:endParaRPr lang="en-US" dirty="0"/>
          </a:p>
        </p:txBody>
      </p:sp>
      <p:sp>
        <p:nvSpPr>
          <p:cNvPr id="3" name="Content Placeholder 2"/>
          <p:cNvSpPr>
            <a:spLocks noGrp="1"/>
          </p:cNvSpPr>
          <p:nvPr>
            <p:ph idx="1"/>
          </p:nvPr>
        </p:nvSpPr>
        <p:spPr>
          <a:xfrm>
            <a:off x="457200" y="1176821"/>
            <a:ext cx="8229600" cy="4853365"/>
          </a:xfrm>
        </p:spPr>
        <p:txBody>
          <a:bodyPr>
            <a:normAutofit fontScale="77500" lnSpcReduction="20000"/>
          </a:bodyPr>
          <a:lstStyle/>
          <a:p>
            <a:r>
              <a:rPr lang="en-US" dirty="0" smtClean="0"/>
              <a:t>Draw </a:t>
            </a:r>
            <a:r>
              <a:rPr lang="en-US" dirty="0"/>
              <a:t>conclusions, based on your data, and explain what your results </a:t>
            </a:r>
            <a:r>
              <a:rPr lang="en-US" dirty="0" smtClean="0"/>
              <a:t>mean</a:t>
            </a:r>
          </a:p>
          <a:p>
            <a:pPr lvl="1"/>
            <a:r>
              <a:rPr lang="en-US" dirty="0" smtClean="0"/>
              <a:t>What may have went wrong with the lab?</a:t>
            </a:r>
          </a:p>
          <a:p>
            <a:pPr lvl="1"/>
            <a:r>
              <a:rPr lang="en-US" dirty="0" smtClean="0"/>
              <a:t>Hypotheses as to why your data might not be ideal</a:t>
            </a:r>
            <a:endParaRPr lang="en-US" dirty="0" smtClean="0"/>
          </a:p>
          <a:p>
            <a:r>
              <a:rPr lang="en-US" dirty="0" smtClean="0"/>
              <a:t>Restate </a:t>
            </a:r>
            <a:r>
              <a:rPr lang="en-US" dirty="0"/>
              <a:t>the hypothesis and explain how and if the hypothesis was supported by the data.  I should see actual numbers and comparisons being made using the data to back up your statements. </a:t>
            </a:r>
            <a:r>
              <a:rPr lang="en-US" dirty="0" smtClean="0"/>
              <a:t> </a:t>
            </a:r>
          </a:p>
          <a:p>
            <a:r>
              <a:rPr lang="en-US" dirty="0" smtClean="0"/>
              <a:t>Predict </a:t>
            </a:r>
            <a:r>
              <a:rPr lang="en-US" dirty="0"/>
              <a:t>any other possible outcomes that may have occurred and write a new hypothesis that could be tested in the future.  A scientist always ends a paper describing what they hope to do next in terms of research</a:t>
            </a:r>
            <a:r>
              <a:rPr lang="en-US" dirty="0" smtClean="0"/>
              <a:t>.</a:t>
            </a:r>
          </a:p>
          <a:p>
            <a:pPr lvl="1"/>
            <a:r>
              <a:rPr lang="en-US" dirty="0" smtClean="0"/>
              <a:t>What would you do different next time?</a:t>
            </a:r>
          </a:p>
          <a:p>
            <a:pPr lvl="1"/>
            <a:r>
              <a:rPr lang="en-US" dirty="0" smtClean="0"/>
              <a:t>How might you take this </a:t>
            </a:r>
            <a:r>
              <a:rPr lang="en-US" smtClean="0"/>
              <a:t>experiment farther?</a:t>
            </a:r>
            <a:endParaRPr lang="en-US" dirty="0"/>
          </a:p>
          <a:p>
            <a:endParaRPr lang="en-US"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76</TotalTime>
  <Words>498</Words>
  <Application>Microsoft Macintosh PowerPoint</Application>
  <PresentationFormat>On-screen Show (4:3)</PresentationFormat>
  <Paragraphs>51</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Lab Reports</vt:lpstr>
      <vt:lpstr>Lab Reports</vt:lpstr>
      <vt:lpstr>How to write a lab report</vt:lpstr>
      <vt:lpstr>Title</vt:lpstr>
      <vt:lpstr>Introduction</vt:lpstr>
      <vt:lpstr>Materials</vt:lpstr>
      <vt:lpstr>Procedure</vt:lpstr>
      <vt:lpstr>Data and Observations</vt:lpstr>
      <vt:lpstr>Analysis and Conclusion</vt:lpstr>
    </vt:vector>
  </TitlesOfParts>
  <Company>Plano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Reports</dc:title>
  <dc:creator>Plano High School</dc:creator>
  <cp:lastModifiedBy>Plano High School</cp:lastModifiedBy>
  <cp:revision>6</cp:revision>
  <dcterms:created xsi:type="dcterms:W3CDTF">2010-08-15T00:52:48Z</dcterms:created>
  <dcterms:modified xsi:type="dcterms:W3CDTF">2018-09-06T13:49:44Z</dcterms:modified>
</cp:coreProperties>
</file>