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95" r:id="rId2"/>
    <p:sldId id="300" r:id="rId3"/>
    <p:sldId id="301" r:id="rId4"/>
    <p:sldId id="296" r:id="rId5"/>
    <p:sldId id="297" r:id="rId6"/>
    <p:sldId id="298" r:id="rId7"/>
    <p:sldId id="302" r:id="rId8"/>
    <p:sldId id="303" r:id="rId9"/>
    <p:sldId id="304" r:id="rId10"/>
    <p:sldId id="299" r:id="rId11"/>
    <p:sldId id="256" r:id="rId12"/>
    <p:sldId id="257" r:id="rId13"/>
    <p:sldId id="258" r:id="rId14"/>
    <p:sldId id="269" r:id="rId15"/>
    <p:sldId id="270" r:id="rId16"/>
    <p:sldId id="264" r:id="rId17"/>
    <p:sldId id="271" r:id="rId18"/>
    <p:sldId id="273" r:id="rId19"/>
    <p:sldId id="274" r:id="rId20"/>
    <p:sldId id="280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90" r:id="rId30"/>
    <p:sldId id="287" r:id="rId31"/>
    <p:sldId id="288" r:id="rId32"/>
    <p:sldId id="289" r:id="rId33"/>
    <p:sldId id="284" r:id="rId34"/>
    <p:sldId id="285" r:id="rId35"/>
    <p:sldId id="286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51" autoAdjust="0"/>
  </p:normalViewPr>
  <p:slideViewPr>
    <p:cSldViewPr snapToGrid="0" snapToObjects="1">
      <p:cViewPr varScale="1">
        <p:scale>
          <a:sx n="77" d="100"/>
          <a:sy n="77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A2CC4-C666-E04A-A01E-5D564C5C71D6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170E-E98E-E54A-8EAE-8B7D77AC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 = camouflage = protection</a:t>
            </a:r>
            <a:r>
              <a:rPr lang="en-US" baseline="0" dirty="0" smtClean="0"/>
              <a:t> from predators and hidden from prey so they can sneak up on them</a:t>
            </a:r>
          </a:p>
          <a:p>
            <a:r>
              <a:rPr lang="en-US" baseline="0" dirty="0" smtClean="0"/>
              <a:t>Flat, helps them to blend in to the ocean floor</a:t>
            </a:r>
          </a:p>
          <a:p>
            <a:r>
              <a:rPr lang="en-US" baseline="0" dirty="0" smtClean="0"/>
              <a:t>Sharp teeth, rip apart prey</a:t>
            </a:r>
          </a:p>
          <a:p>
            <a:r>
              <a:rPr lang="en-US" baseline="0" dirty="0" smtClean="0"/>
              <a:t>Eyes on top and spread apart, allows them to see most of what’s around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170E-E98E-E54A-8EAE-8B7D77AC52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5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Zebra = herbivore = Flat teeth for</a:t>
            </a:r>
            <a:r>
              <a:rPr lang="en-US" baseline="0" dirty="0" smtClean="0"/>
              <a:t> grinding plants, plants are harder to digest and need to be broken down more</a:t>
            </a:r>
          </a:p>
          <a:p>
            <a:r>
              <a:rPr lang="en-US" baseline="0" dirty="0" smtClean="0"/>
              <a:t>Lion = carnivore = sharp teeth to rip apart the meat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170E-E98E-E54A-8EAE-8B7D77AC52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</a:t>
            </a:r>
            <a:r>
              <a:rPr lang="en-US" baseline="0" dirty="0" smtClean="0"/>
              <a:t> goes through the spaces in the feathers to avoid the </a:t>
            </a:r>
            <a:r>
              <a:rPr lang="en-US" baseline="0" dirty="0" err="1" smtClean="0"/>
              <a:t>wooshing</a:t>
            </a:r>
            <a:r>
              <a:rPr lang="en-US" baseline="0" dirty="0" smtClean="0"/>
              <a:t>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170E-E98E-E54A-8EAE-8B7D77AC52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0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C3E0-59AA-E54C-842C-CE53227E631C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D04F-CDE8-6646-ADA4-568F5711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5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C3E0-59AA-E54C-842C-CE53227E631C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D04F-CDE8-6646-ADA4-568F5711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7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C3E0-59AA-E54C-842C-CE53227E631C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D04F-CDE8-6646-ADA4-568F5711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C3E0-59AA-E54C-842C-CE53227E631C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D04F-CDE8-6646-ADA4-568F5711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C3E0-59AA-E54C-842C-CE53227E631C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D04F-CDE8-6646-ADA4-568F5711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C3E0-59AA-E54C-842C-CE53227E631C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D04F-CDE8-6646-ADA4-568F5711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3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C3E0-59AA-E54C-842C-CE53227E631C}" type="datetimeFigureOut">
              <a:rPr lang="en-US" smtClean="0"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D04F-CDE8-6646-ADA4-568F5711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2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C3E0-59AA-E54C-842C-CE53227E631C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D04F-CDE8-6646-ADA4-568F5711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C3E0-59AA-E54C-842C-CE53227E631C}" type="datetimeFigureOut">
              <a:rPr lang="en-US" smtClean="0"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D04F-CDE8-6646-ADA4-568F5711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8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C3E0-59AA-E54C-842C-CE53227E631C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D04F-CDE8-6646-ADA4-568F5711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9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C3E0-59AA-E54C-842C-CE53227E631C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D04F-CDE8-6646-ADA4-568F5711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5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AC3E0-59AA-E54C-842C-CE53227E631C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D04F-CDE8-6646-ADA4-568F5711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7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680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6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77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1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077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419100"/>
            <a:ext cx="80137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6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82600"/>
            <a:ext cx="79629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1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419100"/>
            <a:ext cx="7899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6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444500"/>
            <a:ext cx="80264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97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19100"/>
            <a:ext cx="80010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4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19100"/>
            <a:ext cx="79883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68300"/>
            <a:ext cx="80645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0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342900"/>
            <a:ext cx="81661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9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9102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2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81000"/>
            <a:ext cx="8051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82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31800"/>
            <a:ext cx="79629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5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077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57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19100"/>
            <a:ext cx="81153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69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93700"/>
            <a:ext cx="80391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26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93700"/>
            <a:ext cx="8001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79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93700"/>
            <a:ext cx="80264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419100"/>
            <a:ext cx="80137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62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93700"/>
            <a:ext cx="7950200" cy="607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4194" y="2899205"/>
            <a:ext cx="311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</a:t>
            </a:r>
            <a:r>
              <a:rPr lang="en-US" sz="2400" dirty="0" smtClean="0">
                <a:latin typeface="Times"/>
                <a:cs typeface="Times"/>
              </a:rPr>
              <a:t>hat natural selection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1661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0645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2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1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482600"/>
            <a:ext cx="80899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41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31800"/>
            <a:ext cx="79756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47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93700"/>
            <a:ext cx="81407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2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68300"/>
            <a:ext cx="80772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87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077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11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31800"/>
            <a:ext cx="79629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8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68300"/>
            <a:ext cx="80518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08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5 points…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Members of a population have heritable variation (differences because of GENES)</a:t>
            </a:r>
          </a:p>
          <a:p>
            <a:pPr marL="514350" indent="-514350">
              <a:buAutoNum type="arabicPeriod"/>
            </a:pPr>
            <a:r>
              <a:rPr lang="en-US" dirty="0" smtClean="0"/>
              <a:t>In a population, more individuals are born than can survive/reproduce (not every individual will survive)</a:t>
            </a:r>
          </a:p>
          <a:p>
            <a:pPr marL="514350" indent="-514350">
              <a:buAutoNum type="arabicPeriod"/>
            </a:pPr>
            <a:r>
              <a:rPr lang="en-US" dirty="0"/>
              <a:t>Some individuals have </a:t>
            </a:r>
            <a:r>
              <a:rPr lang="en-US" dirty="0" smtClean="0"/>
              <a:t>traits/characteristics that allow them </a:t>
            </a:r>
            <a:r>
              <a:rPr lang="en-US" dirty="0"/>
              <a:t>to survive and reproduce better than </a:t>
            </a:r>
            <a:r>
              <a:rPr lang="en-US" dirty="0" smtClean="0"/>
              <a:t>others.</a:t>
            </a:r>
          </a:p>
          <a:p>
            <a:pPr marL="514350" indent="-514350">
              <a:buAutoNum type="arabicPeriod"/>
            </a:pPr>
            <a:r>
              <a:rPr lang="en-US" dirty="0" smtClean="0"/>
              <a:t>More individuals in future generations will have the adaptive trait (genes pass on the trait)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result of natural selection is a population that has advantageous traits.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1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3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2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6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6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099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" y="0"/>
            <a:ext cx="9134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5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187</Words>
  <Application>Microsoft Macintosh PowerPoint</Application>
  <PresentationFormat>On-screen Show (4:3)</PresentationFormat>
  <Paragraphs>17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Darwin’s 5 points…</vt:lpstr>
    </vt:vector>
  </TitlesOfParts>
  <Manager/>
  <Company>Plano high school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Kristin Behrens</dc:creator>
  <cp:keywords/>
  <dc:description/>
  <cp:lastModifiedBy>Plano High School</cp:lastModifiedBy>
  <cp:revision>12</cp:revision>
  <dcterms:created xsi:type="dcterms:W3CDTF">2015-04-13T14:23:57Z</dcterms:created>
  <dcterms:modified xsi:type="dcterms:W3CDTF">2016-09-26T19:36:36Z</dcterms:modified>
  <cp:category/>
</cp:coreProperties>
</file>