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Default Section" id="{CF9C2BC1-5C91-404F-8A17-1014A2539DFF}">
          <p14:sldIdLst>
            <p14:sldId id="256"/>
            <p14:sldId id="259"/>
            <p14:sldId id="260"/>
            <p14:sldId id="261"/>
          </p14:sldIdLst>
        </p14:section>
        <p14:section name="Untitled Section" id="{FA7D9AAA-6777-41BA-9312-19F8C55B98AB}">
          <p14:sldIdLst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46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416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15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236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815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348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736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120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34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7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4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D4BA-E08F-4811-8705-570224E72C7B}" type="datetimeFigureOut">
              <a:rPr lang="en-US" smtClean="0"/>
              <a:pPr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F123D-F5C5-4BCA-925B-31A99027F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998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plantscience.com/botanical_biotechnology_biology_chemistry/images/Plant%20life%20cycle/plant%20life%20cycle_large.jpg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plantscience.com/botanical_biotechnology_biology_chemistry/images/Plant%20life%20cycle/life_cycle_of_fern_large.jpg" TargetMode="Externa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219450"/>
          </a:xfrm>
        </p:spPr>
        <p:txBody>
          <a:bodyPr>
            <a:normAutofit/>
          </a:bodyPr>
          <a:lstStyle/>
          <a:p>
            <a:r>
              <a:rPr lang="en-US" dirty="0" smtClean="0"/>
              <a:t>Plant Phyla 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Alternation of Generations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5863" y="3124200"/>
            <a:ext cx="421957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77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Bryophyta</a:t>
            </a:r>
            <a:r>
              <a:rPr lang="en-US" dirty="0" smtClean="0"/>
              <a:t> (mosses)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 generation: gametophyte (n)</a:t>
            </a:r>
          </a:p>
          <a:p>
            <a:pPr lvl="1"/>
            <a:r>
              <a:rPr lang="en-US" dirty="0" smtClean="0"/>
              <a:t>Produced by haploid spore</a:t>
            </a:r>
          </a:p>
          <a:p>
            <a:r>
              <a:rPr lang="en-US" dirty="0" smtClean="0"/>
              <a:t>Sporophyte (2n) grows from gametophyte</a:t>
            </a:r>
          </a:p>
          <a:p>
            <a:pPr lvl="1"/>
            <a:r>
              <a:rPr lang="en-US" dirty="0" smtClean="0"/>
              <a:t>Flagellated sperm produced in antheridia swim to and unite with egg in archegonia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352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Moss Life Cycle</a:t>
            </a:r>
            <a:endParaRPr lang="en-US" dirty="0"/>
          </a:p>
        </p:txBody>
      </p:sp>
      <p:pic>
        <p:nvPicPr>
          <p:cNvPr id="1028" name="Picture 4" descr="Plant life cycle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467600" cy="455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20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dirty="0" err="1" smtClean="0"/>
              <a:t>Pterophyta</a:t>
            </a:r>
            <a:r>
              <a:rPr lang="en-US" sz="3800" dirty="0" smtClean="0"/>
              <a:t> (ferns) &amp; </a:t>
            </a:r>
            <a:r>
              <a:rPr lang="en-US" sz="3800" dirty="0" err="1" smtClean="0"/>
              <a:t>Lycophyta</a:t>
            </a:r>
            <a:r>
              <a:rPr lang="en-US" sz="3800" dirty="0" smtClean="0"/>
              <a:t> (club mosses)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 generation: sporophyte (2n)</a:t>
            </a:r>
          </a:p>
          <a:p>
            <a:pPr lvl="1"/>
            <a:r>
              <a:rPr lang="en-US" dirty="0" smtClean="0"/>
              <a:t>Produced when flagellated </a:t>
            </a:r>
            <a:r>
              <a:rPr lang="en-US" dirty="0"/>
              <a:t>sperm </a:t>
            </a:r>
            <a:r>
              <a:rPr lang="en-US" dirty="0" smtClean="0"/>
              <a:t>from antheridia </a:t>
            </a:r>
            <a:r>
              <a:rPr lang="en-US" dirty="0"/>
              <a:t>swim to and unite with egg in archegonia</a:t>
            </a:r>
          </a:p>
          <a:p>
            <a:r>
              <a:rPr lang="en-US" dirty="0" smtClean="0"/>
              <a:t>Gametophyte is reduced (found at or below soil surface)</a:t>
            </a:r>
          </a:p>
          <a:p>
            <a:pPr lvl="1"/>
            <a:r>
              <a:rPr lang="en-US" dirty="0" smtClean="0"/>
              <a:t>Sporophyte grows from female gametophyte (</a:t>
            </a:r>
            <a:r>
              <a:rPr lang="en-US" dirty="0" err="1" smtClean="0"/>
              <a:t>archegonium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61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Fern Life Cycle</a:t>
            </a:r>
            <a:endParaRPr lang="en-US" dirty="0"/>
          </a:p>
        </p:txBody>
      </p:sp>
      <p:pic>
        <p:nvPicPr>
          <p:cNvPr id="2052" name="Picture 4" descr="Plant life cycl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273421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77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botany.hawaii.edu/nlc_biology/1407/lab/gym/slide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0277" y="1752600"/>
            <a:ext cx="436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Gymnosperms (naked seed plants)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44958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Dominant generation: sporophyte (2n)</a:t>
            </a:r>
          </a:p>
          <a:p>
            <a:r>
              <a:rPr lang="en-US" dirty="0" smtClean="0"/>
              <a:t>Gametophyte (1n) is reduced </a:t>
            </a:r>
          </a:p>
          <a:p>
            <a:pPr lvl="1"/>
            <a:r>
              <a:rPr lang="en-US" dirty="0" smtClean="0"/>
              <a:t>Megaspore (female) will produce eggs in an ovule</a:t>
            </a:r>
          </a:p>
          <a:p>
            <a:pPr lvl="1"/>
            <a:r>
              <a:rPr lang="en-US" dirty="0" smtClean="0"/>
              <a:t>Microspore (male) will produce sperm in a pollen grain</a:t>
            </a:r>
          </a:p>
          <a:p>
            <a:r>
              <a:rPr lang="en-US" dirty="0" smtClean="0"/>
              <a:t>Zygote (seed) “naked” in a cone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471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 Life Cycle</a:t>
            </a:r>
            <a:endParaRPr lang="en-US" dirty="0"/>
          </a:p>
        </p:txBody>
      </p:sp>
      <p:pic>
        <p:nvPicPr>
          <p:cNvPr id="3076" name="Picture 4" descr="http://faculty.clintoncc.suny.edu/faculty/michael.gregory/files/bio%20102/bio%20102%20lectures/seed%20plants/gymnosperm_life_cy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10659"/>
            <a:ext cx="6553200" cy="456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24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Angiosperms (flowering plants)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525963"/>
          </a:xfrm>
        </p:spPr>
        <p:txBody>
          <a:bodyPr/>
          <a:lstStyle/>
          <a:p>
            <a:r>
              <a:rPr lang="en-US" dirty="0"/>
              <a:t>Dominant generation: sporophyte (2n)</a:t>
            </a:r>
          </a:p>
          <a:p>
            <a:r>
              <a:rPr lang="en-US" dirty="0"/>
              <a:t>Gametophyte is reduced </a:t>
            </a:r>
          </a:p>
          <a:p>
            <a:pPr lvl="1"/>
            <a:r>
              <a:rPr lang="en-US" dirty="0"/>
              <a:t>Megaspore (female) will produce eggs in an ovule</a:t>
            </a:r>
          </a:p>
          <a:p>
            <a:pPr lvl="1"/>
            <a:r>
              <a:rPr lang="en-US" dirty="0"/>
              <a:t>Microspore (male) will produce sperm in a pollen grain</a:t>
            </a:r>
          </a:p>
          <a:p>
            <a:r>
              <a:rPr lang="en-US" dirty="0" smtClean="0"/>
              <a:t>Zygote (seed) encased in fruit</a:t>
            </a:r>
            <a:endParaRPr lang="en-US" dirty="0"/>
          </a:p>
        </p:txBody>
      </p:sp>
      <p:pic>
        <p:nvPicPr>
          <p:cNvPr id="6146" name="Picture 2" descr="http://www.biographixmedia.com/biology/tomato-flower-fru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7907"/>
            <a:ext cx="4800600" cy="270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163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Angiosperm Life Cycle</a:t>
            </a:r>
            <a:endParaRPr lang="en-US" dirty="0"/>
          </a:p>
        </p:txBody>
      </p:sp>
      <p:pic>
        <p:nvPicPr>
          <p:cNvPr id="4098" name="Picture 2" descr="http://www.eplantscience.com/botanical_biotechnology_biology_chemistry/images/Plant%20life%20cycle/angiosperm_life_cycle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199"/>
            <a:ext cx="700087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29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200</Words>
  <Application>Microsoft Macintosh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Plant Phyla  &amp; Alternation of Generations Review</vt:lpstr>
      <vt:lpstr>Bryophyta (mosses)</vt:lpstr>
      <vt:lpstr>Moss Life Cycle</vt:lpstr>
      <vt:lpstr>Pterophyta (ferns) &amp; Lycophyta (club mosses)</vt:lpstr>
      <vt:lpstr>Fern Life Cycle</vt:lpstr>
      <vt:lpstr>Gymnosperms (naked seed plants)</vt:lpstr>
      <vt:lpstr>Gymnosperm Life Cycle</vt:lpstr>
      <vt:lpstr>Angiosperms (flowering plants)</vt:lpstr>
      <vt:lpstr>Angiosperm Life 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Phyla  &amp; Alternation of Generations Review</dc:title>
  <dc:creator>00, 00</dc:creator>
  <cp:lastModifiedBy>Plano High School</cp:lastModifiedBy>
  <cp:revision>9</cp:revision>
  <dcterms:created xsi:type="dcterms:W3CDTF">2012-04-11T12:22:53Z</dcterms:created>
  <dcterms:modified xsi:type="dcterms:W3CDTF">2012-04-11T14:20:53Z</dcterms:modified>
</cp:coreProperties>
</file>